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99" r:id="rId2"/>
    <p:sldId id="600" r:id="rId3"/>
    <p:sldId id="601" r:id="rId4"/>
    <p:sldId id="602" r:id="rId5"/>
    <p:sldId id="603" r:id="rId6"/>
    <p:sldId id="60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2891"/>
            <a:ext cx="914399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254 (B) EN IN, HINGTA 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Look and Thou Shall Live </a:t>
            </a:r>
          </a:p>
          <a:p>
            <a:r>
              <a:rPr lang="en-US" sz="1500" dirty="0"/>
              <a:t>Isaiah 45:22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706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709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010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0618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069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304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254 (B) EN IN, HINGTA IN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2018-12-14T14:42:44Z</dcterms:modified>
</cp:coreProperties>
</file>